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51456-07F0-4EEA-AEF1-E94679784A32}" v="132" dt="2022-05-11T23:21:46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71" autoAdjust="0"/>
    <p:restoredTop sz="96320" autoAdjust="0"/>
  </p:normalViewPr>
  <p:slideViewPr>
    <p:cSldViewPr snapToGrid="0">
      <p:cViewPr varScale="1">
        <p:scale>
          <a:sx n="113" d="100"/>
          <a:sy n="113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z Tarek" userId="fd1d2905-7ed2-4a5c-8f86-7ee98ebfa79e" providerId="ADAL" clId="{8FB51456-07F0-4EEA-AEF1-E94679784A32}"/>
    <pc:docChg chg="undo redo custSel modSld">
      <pc:chgData name="Aziz Tarek" userId="fd1d2905-7ed2-4a5c-8f86-7ee98ebfa79e" providerId="ADAL" clId="{8FB51456-07F0-4EEA-AEF1-E94679784A32}" dt="2022-05-12T00:03:36.240" v="3815" actId="20577"/>
      <pc:docMkLst>
        <pc:docMk/>
      </pc:docMkLst>
      <pc:sldChg chg="modSp mod">
        <pc:chgData name="Aziz Tarek" userId="fd1d2905-7ed2-4a5c-8f86-7ee98ebfa79e" providerId="ADAL" clId="{8FB51456-07F0-4EEA-AEF1-E94679784A32}" dt="2022-05-11T19:46:17.805" v="2447" actId="207"/>
        <pc:sldMkLst>
          <pc:docMk/>
          <pc:sldMk cId="2407135543" sldId="256"/>
        </pc:sldMkLst>
        <pc:spChg chg="mod">
          <ac:chgData name="Aziz Tarek" userId="fd1d2905-7ed2-4a5c-8f86-7ee98ebfa79e" providerId="ADAL" clId="{8FB51456-07F0-4EEA-AEF1-E94679784A32}" dt="2022-05-11T19:46:17.805" v="2447" actId="207"/>
          <ac:spMkLst>
            <pc:docMk/>
            <pc:sldMk cId="2407135543" sldId="256"/>
            <ac:spMk id="2" creationId="{BEFDF988-D5B0-05D2-CCAC-AE527CBDADCD}"/>
          </ac:spMkLst>
        </pc:spChg>
        <pc:spChg chg="mod">
          <ac:chgData name="Aziz Tarek" userId="fd1d2905-7ed2-4a5c-8f86-7ee98ebfa79e" providerId="ADAL" clId="{8FB51456-07F0-4EEA-AEF1-E94679784A32}" dt="2022-05-11T17:31:56.948" v="573" actId="948"/>
          <ac:spMkLst>
            <pc:docMk/>
            <pc:sldMk cId="2407135543" sldId="256"/>
            <ac:spMk id="3" creationId="{CFA006ED-FB63-C206-AC7C-81E94954A466}"/>
          </ac:spMkLst>
        </pc:spChg>
      </pc:sldChg>
      <pc:sldChg chg="addSp delSp modSp mod">
        <pc:chgData name="Aziz Tarek" userId="fd1d2905-7ed2-4a5c-8f86-7ee98ebfa79e" providerId="ADAL" clId="{8FB51456-07F0-4EEA-AEF1-E94679784A32}" dt="2022-05-11T21:01:42.613" v="3510" actId="478"/>
        <pc:sldMkLst>
          <pc:docMk/>
          <pc:sldMk cId="2279079573" sldId="257"/>
        </pc:sldMkLst>
        <pc:spChg chg="mod">
          <ac:chgData name="Aziz Tarek" userId="fd1d2905-7ed2-4a5c-8f86-7ee98ebfa79e" providerId="ADAL" clId="{8FB51456-07F0-4EEA-AEF1-E94679784A32}" dt="2022-05-11T17:41:38.672" v="625" actId="207"/>
          <ac:spMkLst>
            <pc:docMk/>
            <pc:sldMk cId="2279079573" sldId="257"/>
            <ac:spMk id="2" creationId="{731EA01A-7E5B-31BF-BBF3-CB72EDEDB047}"/>
          </ac:spMkLst>
        </pc:spChg>
        <pc:spChg chg="mod">
          <ac:chgData name="Aziz Tarek" userId="fd1d2905-7ed2-4a5c-8f86-7ee98ebfa79e" providerId="ADAL" clId="{8FB51456-07F0-4EEA-AEF1-E94679784A32}" dt="2022-05-11T21:01:20.757" v="3504" actId="1076"/>
          <ac:spMkLst>
            <pc:docMk/>
            <pc:sldMk cId="2279079573" sldId="257"/>
            <ac:spMk id="7" creationId="{13F4B6D6-BF7E-4B0C-5C2E-1001E39B2599}"/>
          </ac:spMkLst>
        </pc:spChg>
        <pc:picChg chg="mod">
          <ac:chgData name="Aziz Tarek" userId="fd1d2905-7ed2-4a5c-8f86-7ee98ebfa79e" providerId="ADAL" clId="{8FB51456-07F0-4EEA-AEF1-E94679784A32}" dt="2022-05-11T21:01:17.298" v="3503" actId="1076"/>
          <ac:picMkLst>
            <pc:docMk/>
            <pc:sldMk cId="2279079573" sldId="257"/>
            <ac:picMk id="4" creationId="{52BAD52D-4DBF-7873-2819-8CE9B998DFF3}"/>
          </ac:picMkLst>
        </pc:picChg>
        <pc:picChg chg="add del mod">
          <ac:chgData name="Aziz Tarek" userId="fd1d2905-7ed2-4a5c-8f86-7ee98ebfa79e" providerId="ADAL" clId="{8FB51456-07F0-4EEA-AEF1-E94679784A32}" dt="2022-05-11T21:01:42.613" v="3510" actId="478"/>
          <ac:picMkLst>
            <pc:docMk/>
            <pc:sldMk cId="2279079573" sldId="257"/>
            <ac:picMk id="18" creationId="{B7612787-C3D1-8A47-CD2E-DA1E6FB1057E}"/>
          </ac:picMkLst>
        </pc:picChg>
        <pc:picChg chg="add del mod">
          <ac:chgData name="Aziz Tarek" userId="fd1d2905-7ed2-4a5c-8f86-7ee98ebfa79e" providerId="ADAL" clId="{8FB51456-07F0-4EEA-AEF1-E94679784A32}" dt="2022-05-11T19:22:49.417" v="1914"/>
          <ac:picMkLst>
            <pc:docMk/>
            <pc:sldMk cId="2279079573" sldId="257"/>
            <ac:picMk id="18" creationId="{DFD7D221-EB7F-9B2A-67C6-30AC302E3E1D}"/>
          </ac:picMkLst>
        </pc:picChg>
        <pc:picChg chg="del mod">
          <ac:chgData name="Aziz Tarek" userId="fd1d2905-7ed2-4a5c-8f86-7ee98ebfa79e" providerId="ADAL" clId="{8FB51456-07F0-4EEA-AEF1-E94679784A32}" dt="2022-05-11T18:44:13.899" v="1409" actId="21"/>
          <ac:picMkLst>
            <pc:docMk/>
            <pc:sldMk cId="2279079573" sldId="257"/>
            <ac:picMk id="32" creationId="{57D2A667-93BF-1B73-93C4-BFB2E27B0BB2}"/>
          </ac:picMkLst>
        </pc:picChg>
      </pc:sldChg>
      <pc:sldChg chg="modSp mod">
        <pc:chgData name="Aziz Tarek" userId="fd1d2905-7ed2-4a5c-8f86-7ee98ebfa79e" providerId="ADAL" clId="{8FB51456-07F0-4EEA-AEF1-E94679784A32}" dt="2022-05-11T17:49:44.972" v="763" actId="20577"/>
        <pc:sldMkLst>
          <pc:docMk/>
          <pc:sldMk cId="1779484541" sldId="258"/>
        </pc:sldMkLst>
        <pc:spChg chg="mod">
          <ac:chgData name="Aziz Tarek" userId="fd1d2905-7ed2-4a5c-8f86-7ee98ebfa79e" providerId="ADAL" clId="{8FB51456-07F0-4EEA-AEF1-E94679784A32}" dt="2022-05-11T17:41:46.430" v="626" actId="207"/>
          <ac:spMkLst>
            <pc:docMk/>
            <pc:sldMk cId="1779484541" sldId="258"/>
            <ac:spMk id="2" creationId="{731EA01A-7E5B-31BF-BBF3-CB72EDEDB047}"/>
          </ac:spMkLst>
        </pc:spChg>
        <pc:spChg chg="mod">
          <ac:chgData name="Aziz Tarek" userId="fd1d2905-7ed2-4a5c-8f86-7ee98ebfa79e" providerId="ADAL" clId="{8FB51456-07F0-4EEA-AEF1-E94679784A32}" dt="2022-05-11T17:49:44.972" v="763" actId="20577"/>
          <ac:spMkLst>
            <pc:docMk/>
            <pc:sldMk cId="1779484541" sldId="258"/>
            <ac:spMk id="7" creationId="{13F4B6D6-BF7E-4B0C-5C2E-1001E39B2599}"/>
          </ac:spMkLst>
        </pc:spChg>
      </pc:sldChg>
      <pc:sldChg chg="modSp mod">
        <pc:chgData name="Aziz Tarek" userId="fd1d2905-7ed2-4a5c-8f86-7ee98ebfa79e" providerId="ADAL" clId="{8FB51456-07F0-4EEA-AEF1-E94679784A32}" dt="2022-05-11T20:19:20.075" v="2805" actId="20577"/>
        <pc:sldMkLst>
          <pc:docMk/>
          <pc:sldMk cId="1763234864" sldId="259"/>
        </pc:sldMkLst>
        <pc:spChg chg="mod">
          <ac:chgData name="Aziz Tarek" userId="fd1d2905-7ed2-4a5c-8f86-7ee98ebfa79e" providerId="ADAL" clId="{8FB51456-07F0-4EEA-AEF1-E94679784A32}" dt="2022-05-11T17:41:53.346" v="627" actId="207"/>
          <ac:spMkLst>
            <pc:docMk/>
            <pc:sldMk cId="1763234864" sldId="259"/>
            <ac:spMk id="2" creationId="{731EA01A-7E5B-31BF-BBF3-CB72EDEDB047}"/>
          </ac:spMkLst>
        </pc:spChg>
        <pc:spChg chg="mod">
          <ac:chgData name="Aziz Tarek" userId="fd1d2905-7ed2-4a5c-8f86-7ee98ebfa79e" providerId="ADAL" clId="{8FB51456-07F0-4EEA-AEF1-E94679784A32}" dt="2022-05-11T20:19:20.075" v="2805" actId="20577"/>
          <ac:spMkLst>
            <pc:docMk/>
            <pc:sldMk cId="1763234864" sldId="259"/>
            <ac:spMk id="33" creationId="{D59547F4-571B-DCBE-7689-130D47A071F7}"/>
          </ac:spMkLst>
        </pc:spChg>
      </pc:sldChg>
      <pc:sldChg chg="addSp delSp modSp mod modTransition setBg">
        <pc:chgData name="Aziz Tarek" userId="fd1d2905-7ed2-4a5c-8f86-7ee98ebfa79e" providerId="ADAL" clId="{8FB51456-07F0-4EEA-AEF1-E94679784A32}" dt="2022-05-11T23:26:20.512" v="3728" actId="1076"/>
        <pc:sldMkLst>
          <pc:docMk/>
          <pc:sldMk cId="393924516" sldId="260"/>
        </pc:sldMkLst>
        <pc:spChg chg="mod ord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2" creationId="{82F3A4D9-D8F8-A0E5-D263-FCE099A6DF49}"/>
          </ac:spMkLst>
        </pc:spChg>
        <pc:spChg chg="add mod">
          <ac:chgData name="Aziz Tarek" userId="fd1d2905-7ed2-4a5c-8f86-7ee98ebfa79e" providerId="ADAL" clId="{8FB51456-07F0-4EEA-AEF1-E94679784A32}" dt="2022-05-11T23:26:20.512" v="3728" actId="1076"/>
          <ac:spMkLst>
            <pc:docMk/>
            <pc:sldMk cId="393924516" sldId="260"/>
            <ac:spMk id="3" creationId="{EFCF6AD6-937D-AA5D-9E68-1E7E9AB4619C}"/>
          </ac:spMkLst>
        </pc:spChg>
        <pc:spChg chg="mod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4" creationId="{43495438-7EE3-4208-7190-A6212485C32E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11" creationId="{82184FF4-7029-4ED7-813A-192E60608764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13" creationId="{AAA7AB09-557C-41AD-9113-FF9F68FA1035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15" creationId="{EF99ECAA-1F11-4937-BBA6-51935AB44C9D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23" creationId="{1DB043B4-68C6-45B9-82AC-A5800EADB8DB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25" creationId="{AD4EA4DF-0E7C-4098-86F6-7D0ACAEFC0BF}"/>
          </ac:spMkLst>
        </pc:spChg>
        <pc:spChg chg="add del">
          <ac:chgData name="Aziz Tarek" userId="fd1d2905-7ed2-4a5c-8f86-7ee98ebfa79e" providerId="ADAL" clId="{8FB51456-07F0-4EEA-AEF1-E94679784A32}" dt="2022-05-11T23:21:33.547" v="3543" actId="26606"/>
          <ac:spMkLst>
            <pc:docMk/>
            <pc:sldMk cId="393924516" sldId="260"/>
            <ac:spMk id="27" creationId="{FE05BC49-0F00-4C85-9AF5-A0CC5B39C8D2}"/>
          </ac:spMkLst>
        </pc:spChg>
        <pc:grpChg chg="add del">
          <ac:chgData name="Aziz Tarek" userId="fd1d2905-7ed2-4a5c-8f86-7ee98ebfa79e" providerId="ADAL" clId="{8FB51456-07F0-4EEA-AEF1-E94679784A32}" dt="2022-05-11T23:21:33.547" v="3543" actId="26606"/>
          <ac:grpSpMkLst>
            <pc:docMk/>
            <pc:sldMk cId="393924516" sldId="260"/>
            <ac:grpSpMk id="17" creationId="{79DE9FAB-6BBA-4CFE-B67D-77B47F01ECA4}"/>
          </ac:grpSpMkLst>
        </pc:grpChg>
        <pc:picChg chg="mod">
          <ac:chgData name="Aziz Tarek" userId="fd1d2905-7ed2-4a5c-8f86-7ee98ebfa79e" providerId="ADAL" clId="{8FB51456-07F0-4EEA-AEF1-E94679784A32}" dt="2022-05-11T23:26:16.921" v="3727" actId="1076"/>
          <ac:picMkLst>
            <pc:docMk/>
            <pc:sldMk cId="393924516" sldId="260"/>
            <ac:picMk id="6" creationId="{4BD51EE1-E235-0101-2418-076DF83806D0}"/>
          </ac:picMkLst>
        </pc:picChg>
      </pc:sldChg>
      <pc:sldChg chg="addSp modSp mod modTransition">
        <pc:chgData name="Aziz Tarek" userId="fd1d2905-7ed2-4a5c-8f86-7ee98ebfa79e" providerId="ADAL" clId="{8FB51456-07F0-4EEA-AEF1-E94679784A32}" dt="2022-05-12T00:03:36.240" v="3815" actId="20577"/>
        <pc:sldMkLst>
          <pc:docMk/>
          <pc:sldMk cId="315769066" sldId="261"/>
        </pc:sldMkLst>
        <pc:spChg chg="mod">
          <ac:chgData name="Aziz Tarek" userId="fd1d2905-7ed2-4a5c-8f86-7ee98ebfa79e" providerId="ADAL" clId="{8FB51456-07F0-4EEA-AEF1-E94679784A32}" dt="2022-05-11T17:42:02.080" v="629" actId="207"/>
          <ac:spMkLst>
            <pc:docMk/>
            <pc:sldMk cId="315769066" sldId="261"/>
            <ac:spMk id="2" creationId="{0DB29C5A-1EDB-F012-257F-50DE7C164F7C}"/>
          </ac:spMkLst>
        </pc:spChg>
        <pc:spChg chg="mod">
          <ac:chgData name="Aziz Tarek" userId="fd1d2905-7ed2-4a5c-8f86-7ee98ebfa79e" providerId="ADAL" clId="{8FB51456-07F0-4EEA-AEF1-E94679784A32}" dt="2022-05-12T00:03:36.240" v="3815" actId="20577"/>
          <ac:spMkLst>
            <pc:docMk/>
            <pc:sldMk cId="315769066" sldId="261"/>
            <ac:spMk id="6" creationId="{C72F5135-F694-E43C-29F6-1D9C15BEABBE}"/>
          </ac:spMkLst>
        </pc:spChg>
        <pc:picChg chg="add mod">
          <ac:chgData name="Aziz Tarek" userId="fd1d2905-7ed2-4a5c-8f86-7ee98ebfa79e" providerId="ADAL" clId="{8FB51456-07F0-4EEA-AEF1-E94679784A32}" dt="2022-05-11T17:28:10.307" v="499" actId="1076"/>
          <ac:picMkLst>
            <pc:docMk/>
            <pc:sldMk cId="315769066" sldId="261"/>
            <ac:picMk id="5" creationId="{C05CFD2B-A6F8-AE0E-0B26-6FBFE6713CF2}"/>
          </ac:picMkLst>
        </pc:picChg>
      </pc:sldChg>
      <pc:sldChg chg="addSp delSp modSp mod modTransition">
        <pc:chgData name="Aziz Tarek" userId="fd1d2905-7ed2-4a5c-8f86-7ee98ebfa79e" providerId="ADAL" clId="{8FB51456-07F0-4EEA-AEF1-E94679784A32}" dt="2022-05-11T19:48:36.164" v="2482"/>
        <pc:sldMkLst>
          <pc:docMk/>
          <pc:sldMk cId="3493099490" sldId="262"/>
        </pc:sldMkLst>
        <pc:spChg chg="mod">
          <ac:chgData name="Aziz Tarek" userId="fd1d2905-7ed2-4a5c-8f86-7ee98ebfa79e" providerId="ADAL" clId="{8FB51456-07F0-4EEA-AEF1-E94679784A32}" dt="2022-05-11T17:42:12.297" v="630" actId="207"/>
          <ac:spMkLst>
            <pc:docMk/>
            <pc:sldMk cId="3493099490" sldId="262"/>
            <ac:spMk id="2" creationId="{DD9F20A4-D9A5-3DBB-6417-12613D7B1A22}"/>
          </ac:spMkLst>
        </pc:spChg>
        <pc:spChg chg="del mod">
          <ac:chgData name="Aziz Tarek" userId="fd1d2905-7ed2-4a5c-8f86-7ee98ebfa79e" providerId="ADAL" clId="{8FB51456-07F0-4EEA-AEF1-E94679784A32}" dt="2022-05-11T17:36:55.303" v="575" actId="478"/>
          <ac:spMkLst>
            <pc:docMk/>
            <pc:sldMk cId="3493099490" sldId="262"/>
            <ac:spMk id="3" creationId="{8F703F3B-8F08-CE7D-0A5E-97E6AE913F5A}"/>
          </ac:spMkLst>
        </pc:spChg>
        <pc:spChg chg="add mod">
          <ac:chgData name="Aziz Tarek" userId="fd1d2905-7ed2-4a5c-8f86-7ee98ebfa79e" providerId="ADAL" clId="{8FB51456-07F0-4EEA-AEF1-E94679784A32}" dt="2022-05-11T19:03:05.410" v="1662" actId="1076"/>
          <ac:spMkLst>
            <pc:docMk/>
            <pc:sldMk cId="3493099490" sldId="262"/>
            <ac:spMk id="5" creationId="{B1BDF357-D597-1FE6-D4A8-573B885FF29E}"/>
          </ac:spMkLst>
        </pc:spChg>
        <pc:spChg chg="add del mod">
          <ac:chgData name="Aziz Tarek" userId="fd1d2905-7ed2-4a5c-8f86-7ee98ebfa79e" providerId="ADAL" clId="{8FB51456-07F0-4EEA-AEF1-E94679784A32}" dt="2022-05-11T18:52:38.138" v="1470" actId="26606"/>
          <ac:spMkLst>
            <pc:docMk/>
            <pc:sldMk cId="3493099490" sldId="262"/>
            <ac:spMk id="6" creationId="{D7AE6A07-5C3C-7BAE-4273-6666210C9C8F}"/>
          </ac:spMkLst>
        </pc:spChg>
        <pc:spChg chg="add del mod">
          <ac:chgData name="Aziz Tarek" userId="fd1d2905-7ed2-4a5c-8f86-7ee98ebfa79e" providerId="ADAL" clId="{8FB51456-07F0-4EEA-AEF1-E94679784A32}" dt="2022-05-11T18:52:28.369" v="1460" actId="18245"/>
          <ac:spMkLst>
            <pc:docMk/>
            <pc:sldMk cId="3493099490" sldId="262"/>
            <ac:spMk id="20" creationId="{07D35377-ACEE-B31E-748C-A2CE673BBE92}"/>
          </ac:spMkLst>
        </pc:spChg>
        <pc:spChg chg="mod">
          <ac:chgData name="Aziz Tarek" userId="fd1d2905-7ed2-4a5c-8f86-7ee98ebfa79e" providerId="ADAL" clId="{8FB51456-07F0-4EEA-AEF1-E94679784A32}" dt="2022-05-11T18:52:28.369" v="1460" actId="18245"/>
          <ac:spMkLst>
            <pc:docMk/>
            <pc:sldMk cId="3493099490" sldId="262"/>
            <ac:spMk id="22" creationId="{AFF44008-0A35-1D3C-B15A-062B834C3E96}"/>
          </ac:spMkLst>
        </pc:spChg>
        <pc:spChg chg="mod">
          <ac:chgData name="Aziz Tarek" userId="fd1d2905-7ed2-4a5c-8f86-7ee98ebfa79e" providerId="ADAL" clId="{8FB51456-07F0-4EEA-AEF1-E94679784A32}" dt="2022-05-11T18:52:28.369" v="1460" actId="18245"/>
          <ac:spMkLst>
            <pc:docMk/>
            <pc:sldMk cId="3493099490" sldId="262"/>
            <ac:spMk id="24" creationId="{46BB79A8-952B-5D41-4481-5764FAB8CF8C}"/>
          </ac:spMkLst>
        </pc:spChg>
        <pc:spChg chg="mod">
          <ac:chgData name="Aziz Tarek" userId="fd1d2905-7ed2-4a5c-8f86-7ee98ebfa79e" providerId="ADAL" clId="{8FB51456-07F0-4EEA-AEF1-E94679784A32}" dt="2022-05-11T18:52:28.369" v="1460" actId="18245"/>
          <ac:spMkLst>
            <pc:docMk/>
            <pc:sldMk cId="3493099490" sldId="262"/>
            <ac:spMk id="26" creationId="{ECF3D1D5-B707-F6DB-F5B3-4D403A616506}"/>
          </ac:spMkLst>
        </pc:spChg>
        <pc:spChg chg="mod">
          <ac:chgData name="Aziz Tarek" userId="fd1d2905-7ed2-4a5c-8f86-7ee98ebfa79e" providerId="ADAL" clId="{8FB51456-07F0-4EEA-AEF1-E94679784A32}" dt="2022-05-11T18:52:28.369" v="1460" actId="18245"/>
          <ac:spMkLst>
            <pc:docMk/>
            <pc:sldMk cId="3493099490" sldId="262"/>
            <ac:spMk id="28" creationId="{295BD691-85AC-DCA7-4BB4-295AF5D6D01B}"/>
          </ac:spMkLst>
        </pc:spChg>
        <pc:spChg chg="mod">
          <ac:chgData name="Aziz Tarek" userId="fd1d2905-7ed2-4a5c-8f86-7ee98ebfa79e" providerId="ADAL" clId="{8FB51456-07F0-4EEA-AEF1-E94679784A32}" dt="2022-05-11T18:52:05.103" v="1455" actId="18245"/>
          <ac:spMkLst>
            <pc:docMk/>
            <pc:sldMk cId="3493099490" sldId="262"/>
            <ac:spMk id="30" creationId="{6EB4056E-9AA9-0B00-3488-7D9CFDE15883}"/>
          </ac:spMkLst>
        </pc:spChg>
        <pc:spChg chg="add mod">
          <ac:chgData name="Aziz Tarek" userId="fd1d2905-7ed2-4a5c-8f86-7ee98ebfa79e" providerId="ADAL" clId="{8FB51456-07F0-4EEA-AEF1-E94679784A32}" dt="2022-05-11T19:03:11.836" v="1663" actId="12"/>
          <ac:spMkLst>
            <pc:docMk/>
            <pc:sldMk cId="3493099490" sldId="262"/>
            <ac:spMk id="32" creationId="{E59A4ABE-54D0-4FC5-3C42-2CCD07CA407B}"/>
          </ac:spMkLst>
        </pc:spChg>
        <pc:spChg chg="add mod">
          <ac:chgData name="Aziz Tarek" userId="fd1d2905-7ed2-4a5c-8f86-7ee98ebfa79e" providerId="ADAL" clId="{8FB51456-07F0-4EEA-AEF1-E94679784A32}" dt="2022-05-11T19:04:20.399" v="1668" actId="1076"/>
          <ac:spMkLst>
            <pc:docMk/>
            <pc:sldMk cId="3493099490" sldId="262"/>
            <ac:spMk id="33" creationId="{8A791D84-00CE-7EC4-1161-E719DE04F4CD}"/>
          </ac:spMkLst>
        </pc:spChg>
        <pc:spChg chg="add mod">
          <ac:chgData name="Aziz Tarek" userId="fd1d2905-7ed2-4a5c-8f86-7ee98ebfa79e" providerId="ADAL" clId="{8FB51456-07F0-4EEA-AEF1-E94679784A32}" dt="2022-05-11T19:04:25.370" v="1670" actId="1076"/>
          <ac:spMkLst>
            <pc:docMk/>
            <pc:sldMk cId="3493099490" sldId="262"/>
            <ac:spMk id="34" creationId="{FCFD58C5-E516-0064-D5E9-87D5C47619FB}"/>
          </ac:spMkLst>
        </pc:spChg>
        <pc:grpChg chg="mod">
          <ac:chgData name="Aziz Tarek" userId="fd1d2905-7ed2-4a5c-8f86-7ee98ebfa79e" providerId="ADAL" clId="{8FB51456-07F0-4EEA-AEF1-E94679784A32}" dt="2022-05-11T18:52:28.369" v="1460" actId="18245"/>
          <ac:grpSpMkLst>
            <pc:docMk/>
            <pc:sldMk cId="3493099490" sldId="262"/>
            <ac:grpSpMk id="18" creationId="{3BE80EC0-86FF-1F56-B3E8-AD129A8CB715}"/>
          </ac:grpSpMkLst>
        </pc:grpChg>
        <pc:graphicFrameChg chg="add del">
          <ac:chgData name="Aziz Tarek" userId="fd1d2905-7ed2-4a5c-8f86-7ee98ebfa79e" providerId="ADAL" clId="{8FB51456-07F0-4EEA-AEF1-E94679784A32}" dt="2022-05-11T18:47:01.556" v="1430" actId="26606"/>
          <ac:graphicFrameMkLst>
            <pc:docMk/>
            <pc:sldMk cId="3493099490" sldId="262"/>
            <ac:graphicFrameMk id="19" creationId="{9777CA51-F4D9-1DF7-1469-9F71AC1FA037}"/>
          </ac:graphicFrameMkLst>
        </pc:graphicFrameChg>
        <pc:graphicFrameChg chg="add del">
          <ac:chgData name="Aziz Tarek" userId="fd1d2905-7ed2-4a5c-8f86-7ee98ebfa79e" providerId="ADAL" clId="{8FB51456-07F0-4EEA-AEF1-E94679784A32}" dt="2022-05-11T18:47:05.603" v="1432" actId="26606"/>
          <ac:graphicFrameMkLst>
            <pc:docMk/>
            <pc:sldMk cId="3493099490" sldId="262"/>
            <ac:graphicFrameMk id="21" creationId="{AC1B7D72-3DD5-A408-5158-6F66A169EEDE}"/>
          </ac:graphicFrameMkLst>
        </pc:graphicFrameChg>
        <pc:graphicFrameChg chg="add del">
          <ac:chgData name="Aziz Tarek" userId="fd1d2905-7ed2-4a5c-8f86-7ee98ebfa79e" providerId="ADAL" clId="{8FB51456-07F0-4EEA-AEF1-E94679784A32}" dt="2022-05-11T18:47:21.559" v="1434" actId="26606"/>
          <ac:graphicFrameMkLst>
            <pc:docMk/>
            <pc:sldMk cId="3493099490" sldId="262"/>
            <ac:graphicFrameMk id="23" creationId="{9777CA51-F4D9-1DF7-1469-9F71AC1FA037}"/>
          </ac:graphicFrameMkLst>
        </pc:graphicFrameChg>
        <pc:graphicFrameChg chg="add del">
          <ac:chgData name="Aziz Tarek" userId="fd1d2905-7ed2-4a5c-8f86-7ee98ebfa79e" providerId="ADAL" clId="{8FB51456-07F0-4EEA-AEF1-E94679784A32}" dt="2022-05-11T18:47:22.739" v="1436" actId="26606"/>
          <ac:graphicFrameMkLst>
            <pc:docMk/>
            <pc:sldMk cId="3493099490" sldId="262"/>
            <ac:graphicFrameMk id="25" creationId="{AC1B7D72-3DD5-A408-5158-6F66A169EEDE}"/>
          </ac:graphicFrameMkLst>
        </pc:graphicFrameChg>
        <pc:graphicFrameChg chg="add del">
          <ac:chgData name="Aziz Tarek" userId="fd1d2905-7ed2-4a5c-8f86-7ee98ebfa79e" providerId="ADAL" clId="{8FB51456-07F0-4EEA-AEF1-E94679784A32}" dt="2022-05-11T18:47:24.231" v="1438" actId="26606"/>
          <ac:graphicFrameMkLst>
            <pc:docMk/>
            <pc:sldMk cId="3493099490" sldId="262"/>
            <ac:graphicFrameMk id="27" creationId="{EA419560-3D16-684E-AB97-CF0BCBA5C69D}"/>
          </ac:graphicFrameMkLst>
        </pc:graphicFrameChg>
        <pc:graphicFrameChg chg="add del">
          <ac:chgData name="Aziz Tarek" userId="fd1d2905-7ed2-4a5c-8f86-7ee98ebfa79e" providerId="ADAL" clId="{8FB51456-07F0-4EEA-AEF1-E94679784A32}" dt="2022-05-11T18:47:26.723" v="1440" actId="26606"/>
          <ac:graphicFrameMkLst>
            <pc:docMk/>
            <pc:sldMk cId="3493099490" sldId="262"/>
            <ac:graphicFrameMk id="29" creationId="{4563BB78-DBC1-2E10-7254-EA970B7F71A0}"/>
          </ac:graphicFrameMkLst>
        </pc:graphicFrameChg>
        <pc:graphicFrameChg chg="add del mod modGraphic">
          <ac:chgData name="Aziz Tarek" userId="fd1d2905-7ed2-4a5c-8f86-7ee98ebfa79e" providerId="ADAL" clId="{8FB51456-07F0-4EEA-AEF1-E94679784A32}" dt="2022-05-11T19:02:30.528" v="1653" actId="478"/>
          <ac:graphicFrameMkLst>
            <pc:docMk/>
            <pc:sldMk cId="3493099490" sldId="262"/>
            <ac:graphicFrameMk id="31" creationId="{9777CA51-F4D9-1DF7-1469-9F71AC1FA037}"/>
          </ac:graphicFrameMkLst>
        </pc:graphicFrameChg>
        <pc:picChg chg="add del mod">
          <ac:chgData name="Aziz Tarek" userId="fd1d2905-7ed2-4a5c-8f86-7ee98ebfa79e" providerId="ADAL" clId="{8FB51456-07F0-4EEA-AEF1-E94679784A32}" dt="2022-05-11T18:25:46.782" v="1229" actId="478"/>
          <ac:picMkLst>
            <pc:docMk/>
            <pc:sldMk cId="3493099490" sldId="262"/>
            <ac:picMk id="8" creationId="{CC0DF2A9-59F6-63E8-4ABF-5B7A223F8FCE}"/>
          </ac:picMkLst>
        </pc:picChg>
        <pc:picChg chg="add del mod">
          <ac:chgData name="Aziz Tarek" userId="fd1d2905-7ed2-4a5c-8f86-7ee98ebfa79e" providerId="ADAL" clId="{8FB51456-07F0-4EEA-AEF1-E94679784A32}" dt="2022-05-11T18:38:46.839" v="1237" actId="478"/>
          <ac:picMkLst>
            <pc:docMk/>
            <pc:sldMk cId="3493099490" sldId="262"/>
            <ac:picMk id="10" creationId="{2817DA31-A3F6-00F0-160A-12C22D686781}"/>
          </ac:picMkLst>
        </pc:picChg>
        <pc:picChg chg="add mod">
          <ac:chgData name="Aziz Tarek" userId="fd1d2905-7ed2-4a5c-8f86-7ee98ebfa79e" providerId="ADAL" clId="{8FB51456-07F0-4EEA-AEF1-E94679784A32}" dt="2022-05-11T19:02:56.265" v="1660" actId="1076"/>
          <ac:picMkLst>
            <pc:docMk/>
            <pc:sldMk cId="3493099490" sldId="262"/>
            <ac:picMk id="12" creationId="{CA7A2011-0937-D998-F0C7-6083583F47E8}"/>
          </ac:picMkLst>
        </pc:picChg>
        <pc:picChg chg="add mod">
          <ac:chgData name="Aziz Tarek" userId="fd1d2905-7ed2-4a5c-8f86-7ee98ebfa79e" providerId="ADAL" clId="{8FB51456-07F0-4EEA-AEF1-E94679784A32}" dt="2022-05-11T19:01:51.006" v="1642" actId="1076"/>
          <ac:picMkLst>
            <pc:docMk/>
            <pc:sldMk cId="3493099490" sldId="262"/>
            <ac:picMk id="13" creationId="{CFBD54A3-A54C-2FB9-AB6E-8FACB511A7C1}"/>
          </ac:picMkLst>
        </pc:picChg>
        <pc:picChg chg="add mod">
          <ac:chgData name="Aziz Tarek" userId="fd1d2905-7ed2-4a5c-8f86-7ee98ebfa79e" providerId="ADAL" clId="{8FB51456-07F0-4EEA-AEF1-E94679784A32}" dt="2022-05-11T19:04:09.804" v="1666" actId="1076"/>
          <ac:picMkLst>
            <pc:docMk/>
            <pc:sldMk cId="3493099490" sldId="262"/>
            <ac:picMk id="15" creationId="{C7B0FFED-0C06-9E79-FFD8-9A8DB7FBFE24}"/>
          </ac:picMkLst>
        </pc:picChg>
        <pc:picChg chg="add del mod">
          <ac:chgData name="Aziz Tarek" userId="fd1d2905-7ed2-4a5c-8f86-7ee98ebfa79e" providerId="ADAL" clId="{8FB51456-07F0-4EEA-AEF1-E94679784A32}" dt="2022-05-11T19:02:21.804" v="1650" actId="1076"/>
          <ac:picMkLst>
            <pc:docMk/>
            <pc:sldMk cId="3493099490" sldId="262"/>
            <ac:picMk id="17" creationId="{6AF97622-071E-E500-38B4-12CF0092DEAC}"/>
          </ac:picMkLst>
        </pc:picChg>
      </pc:sldChg>
      <pc:sldChg chg="addSp delSp modSp mod modTransition">
        <pc:chgData name="Aziz Tarek" userId="fd1d2905-7ed2-4a5c-8f86-7ee98ebfa79e" providerId="ADAL" clId="{8FB51456-07F0-4EEA-AEF1-E94679784A32}" dt="2022-05-11T21:02:54.376" v="3519"/>
        <pc:sldMkLst>
          <pc:docMk/>
          <pc:sldMk cId="1570133526" sldId="263"/>
        </pc:sldMkLst>
        <pc:spChg chg="mod">
          <ac:chgData name="Aziz Tarek" userId="fd1d2905-7ed2-4a5c-8f86-7ee98ebfa79e" providerId="ADAL" clId="{8FB51456-07F0-4EEA-AEF1-E94679784A32}" dt="2022-05-11T19:44:27.070" v="2426" actId="14100"/>
          <ac:spMkLst>
            <pc:docMk/>
            <pc:sldMk cId="1570133526" sldId="263"/>
            <ac:spMk id="2" creationId="{81F72955-03A4-59AB-F771-10CCA50BCEED}"/>
          </ac:spMkLst>
        </pc:spChg>
        <pc:spChg chg="del">
          <ac:chgData name="Aziz Tarek" userId="fd1d2905-7ed2-4a5c-8f86-7ee98ebfa79e" providerId="ADAL" clId="{8FB51456-07F0-4EEA-AEF1-E94679784A32}" dt="2022-05-11T19:08:12.040" v="1671" actId="478"/>
          <ac:spMkLst>
            <pc:docMk/>
            <pc:sldMk cId="1570133526" sldId="263"/>
            <ac:spMk id="3" creationId="{FB011A34-BB50-F5D1-7BF7-471D67D7735A}"/>
          </ac:spMkLst>
        </pc:spChg>
        <pc:spChg chg="add mod">
          <ac:chgData name="Aziz Tarek" userId="fd1d2905-7ed2-4a5c-8f86-7ee98ebfa79e" providerId="ADAL" clId="{8FB51456-07F0-4EEA-AEF1-E94679784A32}" dt="2022-05-11T20:14:21.035" v="2780" actId="20577"/>
          <ac:spMkLst>
            <pc:docMk/>
            <pc:sldMk cId="1570133526" sldId="263"/>
            <ac:spMk id="5" creationId="{77E59F13-E1CC-A039-772A-8EA4989BE3E8}"/>
          </ac:spMkLst>
        </pc:spChg>
        <pc:spChg chg="add del mod">
          <ac:chgData name="Aziz Tarek" userId="fd1d2905-7ed2-4a5c-8f86-7ee98ebfa79e" providerId="ADAL" clId="{8FB51456-07F0-4EEA-AEF1-E94679784A32}" dt="2022-05-11T19:15:31.284" v="1880"/>
          <ac:spMkLst>
            <pc:docMk/>
            <pc:sldMk cId="1570133526" sldId="263"/>
            <ac:spMk id="6" creationId="{0D66ECCC-FA95-99CD-948A-8E33452BF6F0}"/>
          </ac:spMkLst>
        </pc:spChg>
        <pc:spChg chg="add mod">
          <ac:chgData name="Aziz Tarek" userId="fd1d2905-7ed2-4a5c-8f86-7ee98ebfa79e" providerId="ADAL" clId="{8FB51456-07F0-4EEA-AEF1-E94679784A32}" dt="2022-05-11T20:20:53.436" v="2810" actId="20577"/>
          <ac:spMkLst>
            <pc:docMk/>
            <pc:sldMk cId="1570133526" sldId="263"/>
            <ac:spMk id="7" creationId="{8C9D3C0F-EC25-0216-A2EB-2A781D5A0A3B}"/>
          </ac:spMkLst>
        </pc:spChg>
        <pc:spChg chg="add mod">
          <ac:chgData name="Aziz Tarek" userId="fd1d2905-7ed2-4a5c-8f86-7ee98ebfa79e" providerId="ADAL" clId="{8FB51456-07F0-4EEA-AEF1-E94679784A32}" dt="2022-05-11T20:15:18.222" v="2781" actId="1076"/>
          <ac:spMkLst>
            <pc:docMk/>
            <pc:sldMk cId="1570133526" sldId="263"/>
            <ac:spMk id="8" creationId="{A0517BAC-520B-5226-486B-D29E618FAB9A}"/>
          </ac:spMkLst>
        </pc:spChg>
        <pc:spChg chg="add mod">
          <ac:chgData name="Aziz Tarek" userId="fd1d2905-7ed2-4a5c-8f86-7ee98ebfa79e" providerId="ADAL" clId="{8FB51456-07F0-4EEA-AEF1-E94679784A32}" dt="2022-05-11T19:44:39.696" v="2429" actId="1076"/>
          <ac:spMkLst>
            <pc:docMk/>
            <pc:sldMk cId="1570133526" sldId="263"/>
            <ac:spMk id="9" creationId="{CBFD5686-B0A8-17E9-B65D-165B6CE8A71F}"/>
          </ac:spMkLst>
        </pc:spChg>
        <pc:spChg chg="add mod">
          <ac:chgData name="Aziz Tarek" userId="fd1d2905-7ed2-4a5c-8f86-7ee98ebfa79e" providerId="ADAL" clId="{8FB51456-07F0-4EEA-AEF1-E94679784A32}" dt="2022-05-11T20:16:06.747" v="2788" actId="20577"/>
          <ac:spMkLst>
            <pc:docMk/>
            <pc:sldMk cId="1570133526" sldId="263"/>
            <ac:spMk id="10" creationId="{4B80758B-3873-2B4B-E2E0-AD0FCA9B2060}"/>
          </ac:spMkLst>
        </pc:spChg>
        <pc:spChg chg="add mod">
          <ac:chgData name="Aziz Tarek" userId="fd1d2905-7ed2-4a5c-8f86-7ee98ebfa79e" providerId="ADAL" clId="{8FB51456-07F0-4EEA-AEF1-E94679784A32}" dt="2022-05-11T20:16:01.234" v="2786" actId="20577"/>
          <ac:spMkLst>
            <pc:docMk/>
            <pc:sldMk cId="1570133526" sldId="263"/>
            <ac:spMk id="11" creationId="{F9420E93-5D92-98E0-7B22-07E0DE908096}"/>
          </ac:spMkLst>
        </pc:spChg>
        <pc:spChg chg="add mod">
          <ac:chgData name="Aziz Tarek" userId="fd1d2905-7ed2-4a5c-8f86-7ee98ebfa79e" providerId="ADAL" clId="{8FB51456-07F0-4EEA-AEF1-E94679784A32}" dt="2022-05-11T20:21:38.581" v="2824" actId="20577"/>
          <ac:spMkLst>
            <pc:docMk/>
            <pc:sldMk cId="1570133526" sldId="263"/>
            <ac:spMk id="12" creationId="{F002C869-253F-72A1-FEF0-CAB3F0D712A9}"/>
          </ac:spMkLst>
        </pc:spChg>
        <pc:cxnChg chg="add mod">
          <ac:chgData name="Aziz Tarek" userId="fd1d2905-7ed2-4a5c-8f86-7ee98ebfa79e" providerId="ADAL" clId="{8FB51456-07F0-4EEA-AEF1-E94679784A32}" dt="2022-05-11T19:41:46.342" v="2335" actId="1582"/>
          <ac:cxnSpMkLst>
            <pc:docMk/>
            <pc:sldMk cId="1570133526" sldId="263"/>
            <ac:cxnSpMk id="6" creationId="{638A433D-3BD5-7AC3-D766-D927070E7D74}"/>
          </ac:cxnSpMkLst>
        </pc:cxnChg>
      </pc:sldChg>
      <pc:sldChg chg="addSp delSp modSp mod modTransition">
        <pc:chgData name="Aziz Tarek" userId="fd1d2905-7ed2-4a5c-8f86-7ee98ebfa79e" providerId="ADAL" clId="{8FB51456-07F0-4EEA-AEF1-E94679784A32}" dt="2022-05-11T21:07:35.216" v="3536" actId="948"/>
        <pc:sldMkLst>
          <pc:docMk/>
          <pc:sldMk cId="1746571933" sldId="264"/>
        </pc:sldMkLst>
        <pc:spChg chg="mod">
          <ac:chgData name="Aziz Tarek" userId="fd1d2905-7ed2-4a5c-8f86-7ee98ebfa79e" providerId="ADAL" clId="{8FB51456-07F0-4EEA-AEF1-E94679784A32}" dt="2022-05-11T20:59:45.584" v="3486" actId="1076"/>
          <ac:spMkLst>
            <pc:docMk/>
            <pc:sldMk cId="1746571933" sldId="264"/>
            <ac:spMk id="2" creationId="{D7B6BDE8-2AEA-4400-3BD9-193E41AC4241}"/>
          </ac:spMkLst>
        </pc:spChg>
        <pc:spChg chg="del">
          <ac:chgData name="Aziz Tarek" userId="fd1d2905-7ed2-4a5c-8f86-7ee98ebfa79e" providerId="ADAL" clId="{8FB51456-07F0-4EEA-AEF1-E94679784A32}" dt="2022-05-11T20:16:23.651" v="2791" actId="478"/>
          <ac:spMkLst>
            <pc:docMk/>
            <pc:sldMk cId="1746571933" sldId="264"/>
            <ac:spMk id="3" creationId="{93E50E27-6F4E-C511-E389-0F420ABEEA58}"/>
          </ac:spMkLst>
        </pc:spChg>
        <pc:spChg chg="add mod">
          <ac:chgData name="Aziz Tarek" userId="fd1d2905-7ed2-4a5c-8f86-7ee98ebfa79e" providerId="ADAL" clId="{8FB51456-07F0-4EEA-AEF1-E94679784A32}" dt="2022-05-11T21:07:35.216" v="3536" actId="948"/>
          <ac:spMkLst>
            <pc:docMk/>
            <pc:sldMk cId="1746571933" sldId="264"/>
            <ac:spMk id="5" creationId="{19170522-406A-B161-930D-C44669CAEB10}"/>
          </ac:spMkLst>
        </pc:spChg>
        <pc:spChg chg="add mod">
          <ac:chgData name="Aziz Tarek" userId="fd1d2905-7ed2-4a5c-8f86-7ee98ebfa79e" providerId="ADAL" clId="{8FB51456-07F0-4EEA-AEF1-E94679784A32}" dt="2022-05-11T21:00:41.949" v="3500" actId="20577"/>
          <ac:spMkLst>
            <pc:docMk/>
            <pc:sldMk cId="1746571933" sldId="264"/>
            <ac:spMk id="6" creationId="{F82F7DE9-30D2-FE61-7ABD-D05EE8DD8B1B}"/>
          </ac:spMkLst>
        </pc:spChg>
        <pc:cxnChg chg="add mod">
          <ac:chgData name="Aziz Tarek" userId="fd1d2905-7ed2-4a5c-8f86-7ee98ebfa79e" providerId="ADAL" clId="{8FB51456-07F0-4EEA-AEF1-E94679784A32}" dt="2022-05-11T20:59:57.779" v="3487" actId="1076"/>
          <ac:cxnSpMkLst>
            <pc:docMk/>
            <pc:sldMk cId="1746571933" sldId="264"/>
            <ac:cxnSpMk id="8" creationId="{8D40E010-EEFC-198C-9C76-EBE53F4E98E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0FD3B-8085-4D45-B773-110FEABC572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B9098-DC8F-4F5C-9DA4-24B03EF601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5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1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2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3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9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9098-DC8F-4F5C-9DA4-24B03EF601C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7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1842-5FB1-41B9-A041-23438430DE0D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590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988E-80B0-475E-8386-AC8EDA1DA183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E54C-65BC-4767-A624-57F88B5FED50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2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8436-1645-4A3F-A018-3C27E0898DD5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0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4F98-C3F1-4CBA-8537-3F281E8766EC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A324-A023-4CEF-B3A7-A71CEA8BBBD4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85ED-56D0-4EBB-B141-DBCB3E70100D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9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6A59-14D0-40B7-AF4E-ABBB2AD43F7A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771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88F-E235-4FDC-858D-DBD7C4E11A00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BEF1-C321-453D-9BB9-A716784D5584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86B6-6363-4A39-BD2E-4E8777E4546F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8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4A54032-0D91-400F-80C5-0987F3A7A6CA}" type="datetime2">
              <a:rPr lang="en-US" smtClean="0"/>
              <a:t>Thursday, May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64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DF988-D5B0-05D2-CCAC-AE527CBDA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069" y="258873"/>
            <a:ext cx="5437187" cy="2986234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Final Year Project Demonstration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006ED-FB63-C206-AC7C-81E94954A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3876913"/>
            <a:ext cx="5437187" cy="149192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>
                    <a:alpha val="60000"/>
                  </a:schemeClr>
                </a:solidFill>
                <a:latin typeface="Abadi" panose="020B0604020104020204" pitchFamily="34" charset="0"/>
              </a:rPr>
              <a:t>Aziz Alexandros Tarek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>
                    <a:alpha val="60000"/>
                  </a:schemeClr>
                </a:solidFill>
                <a:latin typeface="Abadi" panose="020B0604020104020204" pitchFamily="34" charset="0"/>
              </a:rPr>
              <a:t>BSc Computer Science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2000" dirty="0">
                <a:solidFill>
                  <a:schemeClr val="tx1">
                    <a:alpha val="60000"/>
                  </a:schemeClr>
                </a:solidFill>
                <a:latin typeface="Abadi" panose="020B0604020104020204" pitchFamily="34" charset="0"/>
              </a:rPr>
              <a:t>Supervisor: Dr. Norman Murray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0DDC5-F093-1156-6B8F-3D7F979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6203952" y="313430"/>
            <a:ext cx="5779396" cy="5779396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person wearing a vr headset&#10;&#10;Description automatically generated with medium confidence">
            <a:extLst>
              <a:ext uri="{FF2B5EF4-FFF2-40B4-BE49-F238E27FC236}">
                <a16:creationId xmlns:a16="http://schemas.microsoft.com/office/drawing/2014/main" id="{FB17D2A5-865F-45BF-1157-782C12FD8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2" y="939640"/>
            <a:ext cx="5873456" cy="54094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35F2E-1BAD-2161-EB15-F1071955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</a:t>
            </a:fld>
            <a:endParaRPr lang="en-US" dirty="0"/>
          </a:p>
        </p:txBody>
      </p:sp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C79DA6E-C07C-2DC9-3350-8517F2ADB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332" y="5368841"/>
            <a:ext cx="3168976" cy="15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EA01A-7E5B-31BF-BBF3-CB72EDED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2" y="480498"/>
            <a:ext cx="7961547" cy="743354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Virtual Reality Meditation App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77C1D6B0-0B26-4B90-AAD1-063228CD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9713" y="3767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52BAD52D-4DBF-7873-2819-8CE9B998D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1" r="26660"/>
          <a:stretch/>
        </p:blipFill>
        <p:spPr>
          <a:xfrm>
            <a:off x="839224" y="1443399"/>
            <a:ext cx="5759408" cy="377045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9BE4BE-BB59-4AEF-90D9-BFAA9DE8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07572" y="3204845"/>
            <a:ext cx="2557199" cy="2525894"/>
            <a:chOff x="10107572" y="3204845"/>
            <a:chExt cx="2557199" cy="252589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E94968-E2BA-4D64-97D4-F6261A7C1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107572" y="3204845"/>
              <a:ext cx="2054679" cy="2525894"/>
            </a:xfrm>
            <a:custGeom>
              <a:avLst/>
              <a:gdLst>
                <a:gd name="connsiteX0" fmla="*/ 1080000 w 2054679"/>
                <a:gd name="connsiteY0" fmla="*/ 0 h 2525894"/>
                <a:gd name="connsiteX1" fmla="*/ 2054679 w 2054679"/>
                <a:gd name="connsiteY1" fmla="*/ 1730558 h 2525894"/>
                <a:gd name="connsiteX2" fmla="*/ 1268863 w 2054679"/>
                <a:gd name="connsiteY2" fmla="*/ 2516374 h 2525894"/>
                <a:gd name="connsiteX3" fmla="*/ 1080000 w 2054679"/>
                <a:gd name="connsiteY3" fmla="*/ 2525894 h 2525894"/>
                <a:gd name="connsiteX4" fmla="*/ 0 w 2054679"/>
                <a:gd name="connsiteY4" fmla="*/ 1985894 h 2525894"/>
                <a:gd name="connsiteX5" fmla="*/ 21942 w 2054679"/>
                <a:gd name="connsiteY5" fmla="*/ 1877066 h 2525894"/>
                <a:gd name="connsiteX6" fmla="*/ 31252 w 2054679"/>
                <a:gd name="connsiteY6" fmla="*/ 1862068 h 25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679" h="2525894">
                  <a:moveTo>
                    <a:pt x="1080000" y="0"/>
                  </a:moveTo>
                  <a:lnTo>
                    <a:pt x="2054679" y="1730558"/>
                  </a:lnTo>
                  <a:lnTo>
                    <a:pt x="1268863" y="2516374"/>
                  </a:lnTo>
                  <a:lnTo>
                    <a:pt x="1080000" y="2525894"/>
                  </a:lnTo>
                  <a:cubicBezTo>
                    <a:pt x="483532" y="2525894"/>
                    <a:pt x="0" y="2284128"/>
                    <a:pt x="0" y="1985894"/>
                  </a:cubicBezTo>
                  <a:cubicBezTo>
                    <a:pt x="0" y="1948614"/>
                    <a:pt x="7556" y="1912218"/>
                    <a:pt x="21942" y="1877066"/>
                  </a:cubicBezTo>
                  <a:lnTo>
                    <a:pt x="31252" y="1862068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444500" dist="304800" dir="42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0C3BA8-4869-488B-B041-5D11BA953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07256" y="3976517"/>
              <a:ext cx="1080000" cy="2035030"/>
            </a:xfrm>
            <a:custGeom>
              <a:avLst/>
              <a:gdLst>
                <a:gd name="connsiteX0" fmla="*/ 292870 w 1080000"/>
                <a:gd name="connsiteY0" fmla="*/ 0 h 2035030"/>
                <a:gd name="connsiteX1" fmla="*/ 1071088 w 1080000"/>
                <a:gd name="connsiteY1" fmla="*/ 778218 h 2035030"/>
                <a:gd name="connsiteX2" fmla="*/ 1080000 w 1080000"/>
                <a:gd name="connsiteY2" fmla="*/ 955030 h 2035030"/>
                <a:gd name="connsiteX3" fmla="*/ 540000 w 1080000"/>
                <a:gd name="connsiteY3" fmla="*/ 2035030 h 2035030"/>
                <a:gd name="connsiteX4" fmla="*/ 0 w 1080000"/>
                <a:gd name="connsiteY4" fmla="*/ 955030 h 2035030"/>
                <a:gd name="connsiteX5" fmla="*/ 238080 w 1080000"/>
                <a:gd name="connsiteY5" fmla="*/ 59477 h 20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2035030">
                  <a:moveTo>
                    <a:pt x="292870" y="0"/>
                  </a:moveTo>
                  <a:lnTo>
                    <a:pt x="1071088" y="778218"/>
                  </a:lnTo>
                  <a:lnTo>
                    <a:pt x="1080000" y="955030"/>
                  </a:lnTo>
                  <a:cubicBezTo>
                    <a:pt x="1080000" y="1551498"/>
                    <a:pt x="838234" y="2035030"/>
                    <a:pt x="540000" y="2035030"/>
                  </a:cubicBezTo>
                  <a:cubicBezTo>
                    <a:pt x="241766" y="2035030"/>
                    <a:pt x="0" y="1551498"/>
                    <a:pt x="0" y="955030"/>
                  </a:cubicBezTo>
                  <a:cubicBezTo>
                    <a:pt x="0" y="582238"/>
                    <a:pt x="94440" y="253561"/>
                    <a:pt x="238080" y="59477"/>
                  </a:cubicBez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CF19B5-D97C-44D1-96A3-D8BB43436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06926" y="4598682"/>
            <a:ext cx="1336763" cy="1980000"/>
            <a:chOff x="2516173" y="3459810"/>
            <a:chExt cx="1336763" cy="198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CC4CB4-177A-4B47-8F39-F27AD5BA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462459" y="3923302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03200" dist="50800" dir="27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50928C-DE98-4CD0-A2EE-742036C31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386980" y="3930808"/>
              <a:ext cx="1853969" cy="106430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27B3B6-1E3A-4FB3-B4D6-FD4FBAC6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516173" y="3992195"/>
              <a:ext cx="1088124" cy="1447615"/>
              <a:chOff x="2516173" y="3992195"/>
              <a:chExt cx="1088124" cy="14476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7CECC28-A4F8-4378-BFA3-4AC5F6392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2516173" y="3992195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DBDC01-85BA-4A9D-9A95-D03EB961C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3497199" y="4973221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7659B-1ADC-C03E-A71F-288886F8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4B6D6-BF7E-4B0C-5C2E-1001E39B2599}"/>
              </a:ext>
            </a:extLst>
          </p:cNvPr>
          <p:cNvSpPr txBox="1"/>
          <p:nvPr/>
        </p:nvSpPr>
        <p:spPr>
          <a:xfrm>
            <a:off x="6968345" y="1876939"/>
            <a:ext cx="45484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This project aimed to develop a Virtual Reality application for users to meditate in a virtual space. The app’s goal was to induce calmness and boost the users’ psychological health. </a:t>
            </a:r>
          </a:p>
          <a:p>
            <a:endParaRPr lang="en-GB" sz="2600" dirty="0"/>
          </a:p>
          <a:p>
            <a:r>
              <a:rPr lang="en-GB" sz="2600" dirty="0">
                <a:latin typeface="Abadi" panose="020B0604020104020204" pitchFamily="34" charset="0"/>
              </a:rPr>
              <a:t> </a:t>
            </a:r>
            <a:endParaRPr lang="en-US" sz="2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7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EA01A-7E5B-31BF-BBF3-CB72EDED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75" y="446874"/>
            <a:ext cx="3475333" cy="743354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Background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77C1D6B0-0B26-4B90-AAD1-063228CD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9713" y="3767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9BE4BE-BB59-4AEF-90D9-BFAA9DE8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07572" y="3204845"/>
            <a:ext cx="2557199" cy="2525894"/>
            <a:chOff x="10107572" y="3204845"/>
            <a:chExt cx="2557199" cy="252589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E94968-E2BA-4D64-97D4-F6261A7C1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107572" y="3204845"/>
              <a:ext cx="2054679" cy="2525894"/>
            </a:xfrm>
            <a:custGeom>
              <a:avLst/>
              <a:gdLst>
                <a:gd name="connsiteX0" fmla="*/ 1080000 w 2054679"/>
                <a:gd name="connsiteY0" fmla="*/ 0 h 2525894"/>
                <a:gd name="connsiteX1" fmla="*/ 2054679 w 2054679"/>
                <a:gd name="connsiteY1" fmla="*/ 1730558 h 2525894"/>
                <a:gd name="connsiteX2" fmla="*/ 1268863 w 2054679"/>
                <a:gd name="connsiteY2" fmla="*/ 2516374 h 2525894"/>
                <a:gd name="connsiteX3" fmla="*/ 1080000 w 2054679"/>
                <a:gd name="connsiteY3" fmla="*/ 2525894 h 2525894"/>
                <a:gd name="connsiteX4" fmla="*/ 0 w 2054679"/>
                <a:gd name="connsiteY4" fmla="*/ 1985894 h 2525894"/>
                <a:gd name="connsiteX5" fmla="*/ 21942 w 2054679"/>
                <a:gd name="connsiteY5" fmla="*/ 1877066 h 2525894"/>
                <a:gd name="connsiteX6" fmla="*/ 31252 w 2054679"/>
                <a:gd name="connsiteY6" fmla="*/ 1862068 h 25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679" h="2525894">
                  <a:moveTo>
                    <a:pt x="1080000" y="0"/>
                  </a:moveTo>
                  <a:lnTo>
                    <a:pt x="2054679" y="1730558"/>
                  </a:lnTo>
                  <a:lnTo>
                    <a:pt x="1268863" y="2516374"/>
                  </a:lnTo>
                  <a:lnTo>
                    <a:pt x="1080000" y="2525894"/>
                  </a:lnTo>
                  <a:cubicBezTo>
                    <a:pt x="483532" y="2525894"/>
                    <a:pt x="0" y="2284128"/>
                    <a:pt x="0" y="1985894"/>
                  </a:cubicBezTo>
                  <a:cubicBezTo>
                    <a:pt x="0" y="1948614"/>
                    <a:pt x="7556" y="1912218"/>
                    <a:pt x="21942" y="1877066"/>
                  </a:cubicBezTo>
                  <a:lnTo>
                    <a:pt x="31252" y="1862068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444500" dist="304800" dir="42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0C3BA8-4869-488B-B041-5D11BA953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07256" y="3976517"/>
              <a:ext cx="1080000" cy="2035030"/>
            </a:xfrm>
            <a:custGeom>
              <a:avLst/>
              <a:gdLst>
                <a:gd name="connsiteX0" fmla="*/ 292870 w 1080000"/>
                <a:gd name="connsiteY0" fmla="*/ 0 h 2035030"/>
                <a:gd name="connsiteX1" fmla="*/ 1071088 w 1080000"/>
                <a:gd name="connsiteY1" fmla="*/ 778218 h 2035030"/>
                <a:gd name="connsiteX2" fmla="*/ 1080000 w 1080000"/>
                <a:gd name="connsiteY2" fmla="*/ 955030 h 2035030"/>
                <a:gd name="connsiteX3" fmla="*/ 540000 w 1080000"/>
                <a:gd name="connsiteY3" fmla="*/ 2035030 h 2035030"/>
                <a:gd name="connsiteX4" fmla="*/ 0 w 1080000"/>
                <a:gd name="connsiteY4" fmla="*/ 955030 h 2035030"/>
                <a:gd name="connsiteX5" fmla="*/ 238080 w 1080000"/>
                <a:gd name="connsiteY5" fmla="*/ 59477 h 20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2035030">
                  <a:moveTo>
                    <a:pt x="292870" y="0"/>
                  </a:moveTo>
                  <a:lnTo>
                    <a:pt x="1071088" y="778218"/>
                  </a:lnTo>
                  <a:lnTo>
                    <a:pt x="1080000" y="955030"/>
                  </a:lnTo>
                  <a:cubicBezTo>
                    <a:pt x="1080000" y="1551498"/>
                    <a:pt x="838234" y="2035030"/>
                    <a:pt x="540000" y="2035030"/>
                  </a:cubicBezTo>
                  <a:cubicBezTo>
                    <a:pt x="241766" y="2035030"/>
                    <a:pt x="0" y="1551498"/>
                    <a:pt x="0" y="955030"/>
                  </a:cubicBezTo>
                  <a:cubicBezTo>
                    <a:pt x="0" y="582238"/>
                    <a:pt x="94440" y="253561"/>
                    <a:pt x="238080" y="59477"/>
                  </a:cubicBez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CF19B5-D97C-44D1-96A3-D8BB43436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06926" y="4598682"/>
            <a:ext cx="1336763" cy="1980000"/>
            <a:chOff x="2516173" y="3459810"/>
            <a:chExt cx="1336763" cy="198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CC4CB4-177A-4B47-8F39-F27AD5BA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462459" y="3923302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03200" dist="50800" dir="27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50928C-DE98-4CD0-A2EE-742036C31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386980" y="3930808"/>
              <a:ext cx="1853969" cy="106430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27B3B6-1E3A-4FB3-B4D6-FD4FBAC6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516173" y="3992195"/>
              <a:ext cx="1088124" cy="1447615"/>
              <a:chOff x="2516173" y="3992195"/>
              <a:chExt cx="1088124" cy="14476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7CECC28-A4F8-4378-BFA3-4AC5F6392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2516173" y="3992195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DBDC01-85BA-4A9D-9A95-D03EB961C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3497199" y="4973221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7659B-1ADC-C03E-A71F-288886F8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4B6D6-BF7E-4B0C-5C2E-1001E39B2599}"/>
              </a:ext>
            </a:extLst>
          </p:cNvPr>
          <p:cNvSpPr txBox="1"/>
          <p:nvPr/>
        </p:nvSpPr>
        <p:spPr>
          <a:xfrm>
            <a:off x="637053" y="1378289"/>
            <a:ext cx="5962488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Factors such as working overtime, inharmonious relationships or</a:t>
            </a:r>
            <a:r>
              <a:rPr lang="el-GR" sz="2600" dirty="0"/>
              <a:t> </a:t>
            </a:r>
            <a:r>
              <a:rPr lang="en-GB" sz="2600" dirty="0"/>
              <a:t>financial difficulties can cause a great deal of stress.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Naturally, people get interested in ways to manage their stress.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Meditation is a reputable practice to reduce stress.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A creative solution to relax and meditate is practising meditation in a Virtual World.</a:t>
            </a:r>
            <a:endParaRPr lang="en-US" sz="2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A16D4EB-9821-028A-3753-7E6572D5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25" y="1906637"/>
            <a:ext cx="5039880" cy="31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EA01A-7E5B-31BF-BBF3-CB72EDED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75" y="446874"/>
            <a:ext cx="5405073" cy="743354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Aims and Objectives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77C1D6B0-0B26-4B90-AAD1-063228CD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9713" y="3767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9BE4BE-BB59-4AEF-90D9-BFAA9DE8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07572" y="3204845"/>
            <a:ext cx="2557199" cy="2525894"/>
            <a:chOff x="10107572" y="3204845"/>
            <a:chExt cx="2557199" cy="252589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E94968-E2BA-4D64-97D4-F6261A7C1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107572" y="3204845"/>
              <a:ext cx="2054679" cy="2525894"/>
            </a:xfrm>
            <a:custGeom>
              <a:avLst/>
              <a:gdLst>
                <a:gd name="connsiteX0" fmla="*/ 1080000 w 2054679"/>
                <a:gd name="connsiteY0" fmla="*/ 0 h 2525894"/>
                <a:gd name="connsiteX1" fmla="*/ 2054679 w 2054679"/>
                <a:gd name="connsiteY1" fmla="*/ 1730558 h 2525894"/>
                <a:gd name="connsiteX2" fmla="*/ 1268863 w 2054679"/>
                <a:gd name="connsiteY2" fmla="*/ 2516374 h 2525894"/>
                <a:gd name="connsiteX3" fmla="*/ 1080000 w 2054679"/>
                <a:gd name="connsiteY3" fmla="*/ 2525894 h 2525894"/>
                <a:gd name="connsiteX4" fmla="*/ 0 w 2054679"/>
                <a:gd name="connsiteY4" fmla="*/ 1985894 h 2525894"/>
                <a:gd name="connsiteX5" fmla="*/ 21942 w 2054679"/>
                <a:gd name="connsiteY5" fmla="*/ 1877066 h 2525894"/>
                <a:gd name="connsiteX6" fmla="*/ 31252 w 2054679"/>
                <a:gd name="connsiteY6" fmla="*/ 1862068 h 25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679" h="2525894">
                  <a:moveTo>
                    <a:pt x="1080000" y="0"/>
                  </a:moveTo>
                  <a:lnTo>
                    <a:pt x="2054679" y="1730558"/>
                  </a:lnTo>
                  <a:lnTo>
                    <a:pt x="1268863" y="2516374"/>
                  </a:lnTo>
                  <a:lnTo>
                    <a:pt x="1080000" y="2525894"/>
                  </a:lnTo>
                  <a:cubicBezTo>
                    <a:pt x="483532" y="2525894"/>
                    <a:pt x="0" y="2284128"/>
                    <a:pt x="0" y="1985894"/>
                  </a:cubicBezTo>
                  <a:cubicBezTo>
                    <a:pt x="0" y="1948614"/>
                    <a:pt x="7556" y="1912218"/>
                    <a:pt x="21942" y="1877066"/>
                  </a:cubicBezTo>
                  <a:lnTo>
                    <a:pt x="31252" y="1862068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444500" dist="304800" dir="42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0C3BA8-4869-488B-B041-5D11BA953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07256" y="3976517"/>
              <a:ext cx="1080000" cy="2035030"/>
            </a:xfrm>
            <a:custGeom>
              <a:avLst/>
              <a:gdLst>
                <a:gd name="connsiteX0" fmla="*/ 292870 w 1080000"/>
                <a:gd name="connsiteY0" fmla="*/ 0 h 2035030"/>
                <a:gd name="connsiteX1" fmla="*/ 1071088 w 1080000"/>
                <a:gd name="connsiteY1" fmla="*/ 778218 h 2035030"/>
                <a:gd name="connsiteX2" fmla="*/ 1080000 w 1080000"/>
                <a:gd name="connsiteY2" fmla="*/ 955030 h 2035030"/>
                <a:gd name="connsiteX3" fmla="*/ 540000 w 1080000"/>
                <a:gd name="connsiteY3" fmla="*/ 2035030 h 2035030"/>
                <a:gd name="connsiteX4" fmla="*/ 0 w 1080000"/>
                <a:gd name="connsiteY4" fmla="*/ 955030 h 2035030"/>
                <a:gd name="connsiteX5" fmla="*/ 238080 w 1080000"/>
                <a:gd name="connsiteY5" fmla="*/ 59477 h 203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2035030">
                  <a:moveTo>
                    <a:pt x="292870" y="0"/>
                  </a:moveTo>
                  <a:lnTo>
                    <a:pt x="1071088" y="778218"/>
                  </a:lnTo>
                  <a:lnTo>
                    <a:pt x="1080000" y="955030"/>
                  </a:lnTo>
                  <a:cubicBezTo>
                    <a:pt x="1080000" y="1551498"/>
                    <a:pt x="838234" y="2035030"/>
                    <a:pt x="540000" y="2035030"/>
                  </a:cubicBezTo>
                  <a:cubicBezTo>
                    <a:pt x="241766" y="2035030"/>
                    <a:pt x="0" y="1551498"/>
                    <a:pt x="0" y="955030"/>
                  </a:cubicBezTo>
                  <a:cubicBezTo>
                    <a:pt x="0" y="582238"/>
                    <a:pt x="94440" y="253561"/>
                    <a:pt x="238080" y="59477"/>
                  </a:cubicBez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CF19B5-D97C-44D1-96A3-D8BB43436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06926" y="4598682"/>
            <a:ext cx="1336763" cy="1980000"/>
            <a:chOff x="2516173" y="3459810"/>
            <a:chExt cx="1336763" cy="198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CC4CB4-177A-4B47-8F39-F27AD5BA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462459" y="3923302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03200" dist="50800" dir="27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50928C-DE98-4CD0-A2EE-742036C31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386980" y="3930808"/>
              <a:ext cx="1853969" cy="106430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27B3B6-1E3A-4FB3-B4D6-FD4FBAC6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516173" y="3992195"/>
              <a:ext cx="1088124" cy="1447615"/>
              <a:chOff x="2516173" y="3992195"/>
              <a:chExt cx="1088124" cy="14476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7CECC28-A4F8-4378-BFA3-4AC5F6392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2516173" y="3992195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DBDC01-85BA-4A9D-9A95-D03EB961C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>
                <a:off x="3497199" y="4973221"/>
                <a:ext cx="107098" cy="46658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2540000">
                  <a:schemeClr val="accent1">
                    <a:lumMod val="40000"/>
                    <a:lumOff val="60000"/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7659B-1ADC-C03E-A71F-288886F8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9547F4-571B-DCBE-7689-130D47A071F7}"/>
              </a:ext>
            </a:extLst>
          </p:cNvPr>
          <p:cNvSpPr txBox="1"/>
          <p:nvPr/>
        </p:nvSpPr>
        <p:spPr>
          <a:xfrm>
            <a:off x="832385" y="1190228"/>
            <a:ext cx="529833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The main goals were:</a:t>
            </a: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514350" indent="-514350">
              <a:spcAft>
                <a:spcPts val="2000"/>
              </a:spcAft>
              <a:buFont typeface="+mj-lt"/>
              <a:buAutoNum type="arabicPeriod"/>
            </a:pPr>
            <a:r>
              <a:rPr lang="en-GB" sz="2600" dirty="0"/>
              <a:t>Create a natural and an outer space virtual environment.</a:t>
            </a:r>
          </a:p>
          <a:p>
            <a:pPr marL="514350" indent="-514350">
              <a:spcAft>
                <a:spcPts val="2000"/>
              </a:spcAft>
              <a:buFont typeface="+mj-lt"/>
              <a:buAutoNum type="arabicPeriod"/>
            </a:pPr>
            <a:r>
              <a:rPr lang="en-GB" sz="2600" dirty="0"/>
              <a:t>Research breathing techniques and implement them.</a:t>
            </a:r>
          </a:p>
          <a:p>
            <a:pPr marL="514350" indent="-514350">
              <a:spcAft>
                <a:spcPts val="2000"/>
              </a:spcAft>
              <a:buFont typeface="+mj-lt"/>
              <a:buAutoNum type="arabicPeriod"/>
            </a:pPr>
            <a:r>
              <a:rPr lang="en-GB" sz="2600" dirty="0"/>
              <a:t>Calculate the tester’s ratings to measure its usefulness.</a:t>
            </a:r>
          </a:p>
          <a:p>
            <a:pPr marL="514350" indent="-514350">
              <a:spcAft>
                <a:spcPts val="2000"/>
              </a:spcAft>
              <a:buFont typeface="+mj-lt"/>
              <a:buAutoNum type="arabicPeriod"/>
            </a:pPr>
            <a:r>
              <a:rPr lang="en-GB" sz="2600" dirty="0"/>
              <a:t>Evaluate the app’s performance.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609674C-CF0A-9EB8-9441-7D760C97D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22" y="600074"/>
            <a:ext cx="2880778" cy="2880778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952CC65-2281-6474-2419-70CD36989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05" y="3465579"/>
            <a:ext cx="3056906" cy="30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A4D9-D8F8-A0E5-D263-FCE099A6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20000"/>
                    <a:lumOff val="80000"/>
                  </a:schemeClr>
                </a:solidFill>
              </a:rPr>
              <a:t>Design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BD51EE1-E235-0101-2418-076DF8380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0992"/>
            <a:ext cx="11231354" cy="4726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95438-7EE3-4208-7190-A6212485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F6AD6-937D-AA5D-9E68-1E7E9AB4619C}"/>
              </a:ext>
            </a:extLst>
          </p:cNvPr>
          <p:cNvSpPr txBox="1"/>
          <p:nvPr/>
        </p:nvSpPr>
        <p:spPr>
          <a:xfrm>
            <a:off x="5427662" y="1410992"/>
            <a:ext cx="588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The flow of the system as the user browses it</a:t>
            </a:r>
          </a:p>
          <a:p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 starting from the start page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9C5A-1EDB-F012-257F-50DE7C16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 Challenges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08926-8293-B285-BB2A-605F714C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F5135-F694-E43C-29F6-1D9C15BEABBE}"/>
              </a:ext>
            </a:extLst>
          </p:cNvPr>
          <p:cNvSpPr txBox="1"/>
          <p:nvPr/>
        </p:nvSpPr>
        <p:spPr>
          <a:xfrm>
            <a:off x="493932" y="1457496"/>
            <a:ext cx="7554614" cy="44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/>
          </a:p>
          <a:p>
            <a:pPr marL="342900" indent="-342900">
              <a:spcAft>
                <a:spcPts val="2000"/>
              </a:spcAft>
              <a:buFont typeface="+mj-lt"/>
              <a:buAutoNum type="arabicPeriod"/>
            </a:pPr>
            <a:r>
              <a:rPr lang="en-GB" sz="2800" dirty="0"/>
              <a:t>The uncertainty of the efficacy of </a:t>
            </a:r>
            <a:r>
              <a:rPr lang="en-GB" sz="2800"/>
              <a:t>textual guidance</a:t>
            </a:r>
            <a:r>
              <a:rPr lang="en-GB" sz="2800" dirty="0"/>
              <a:t>.</a:t>
            </a:r>
          </a:p>
          <a:p>
            <a:pPr marL="342900" indent="-342900">
              <a:spcAft>
                <a:spcPts val="2000"/>
              </a:spcAft>
              <a:buFont typeface="+mj-lt"/>
              <a:buAutoNum type="arabicPeriod"/>
            </a:pPr>
            <a:r>
              <a:rPr lang="en-GB" sz="2800" dirty="0"/>
              <a:t>The guided meditation would not continue after the guided breathing exercises stopped playing.</a:t>
            </a:r>
          </a:p>
          <a:p>
            <a:pPr marL="342900" indent="-342900">
              <a:spcAft>
                <a:spcPts val="2000"/>
              </a:spcAft>
              <a:buFont typeface="+mj-lt"/>
              <a:buAutoNum type="arabicPeriod"/>
            </a:pPr>
            <a:r>
              <a:rPr lang="en-GB" sz="2800" dirty="0"/>
              <a:t>Audio of different sound groups such as sound effects, background music etc. were not adjustable from the user interface.</a:t>
            </a:r>
            <a:endParaRPr lang="en-GB" sz="1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05CFD2B-A6F8-AE0E-0B26-6FBFE671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10" y="2054919"/>
            <a:ext cx="3515952" cy="35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0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20A4-D9A5-3DBB-6417-12613D7B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Implementation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9E1E6-8037-C3B0-7579-47B50F13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DF357-D597-1FE6-D4A8-573B885FF29E}"/>
              </a:ext>
            </a:extLst>
          </p:cNvPr>
          <p:cNvSpPr txBox="1"/>
          <p:nvPr/>
        </p:nvSpPr>
        <p:spPr>
          <a:xfrm>
            <a:off x="364689" y="1544005"/>
            <a:ext cx="95841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The app was developed in 3 sprints. Each sprint (development cycle) lasted for 1-4 weeks.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A2011-0937-D998-F0C7-6083583F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7" y="2755065"/>
            <a:ext cx="11032006" cy="81283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FBD54A3-A54C-2FB9-AB6E-8FACB511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8" y="4337749"/>
            <a:ext cx="1758821" cy="64183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C7B0FFED-0C06-9E79-FFD8-9A8DB7FB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12" y="4404994"/>
            <a:ext cx="1335502" cy="624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 descr="Logo&#10;&#10;Description automatically generated with low confidence">
            <a:extLst>
              <a:ext uri="{FF2B5EF4-FFF2-40B4-BE49-F238E27FC236}">
                <a16:creationId xmlns:a16="http://schemas.microsoft.com/office/drawing/2014/main" id="{6AF97622-071E-E500-38B4-12CF0092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50" y="4482000"/>
            <a:ext cx="1644700" cy="536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9A4ABE-54D0-4FC5-3C42-2CCD07CA407B}"/>
              </a:ext>
            </a:extLst>
          </p:cNvPr>
          <p:cNvSpPr txBox="1"/>
          <p:nvPr/>
        </p:nvSpPr>
        <p:spPr>
          <a:xfrm>
            <a:off x="723388" y="5203529"/>
            <a:ext cx="2559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Unity game engine was used to develop the app.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791D84-00CE-7EC4-1161-E719DE04F4CD}"/>
              </a:ext>
            </a:extLst>
          </p:cNvPr>
          <p:cNvSpPr txBox="1"/>
          <p:nvPr/>
        </p:nvSpPr>
        <p:spPr>
          <a:xfrm>
            <a:off x="4578004" y="5117208"/>
            <a:ext cx="3381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To create audio instructions the website Play.ht was used by converting text to speech.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D58C5-E516-0064-D5E9-87D5C47619FB}"/>
              </a:ext>
            </a:extLst>
          </p:cNvPr>
          <p:cNvSpPr txBox="1"/>
          <p:nvPr/>
        </p:nvSpPr>
        <p:spPr>
          <a:xfrm>
            <a:off x="8453267" y="5117208"/>
            <a:ext cx="3328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Unity XR interaction toolkit was used to make the app interactable using VR remote controllers.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309949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2955-03A4-59AB-F771-10CCA50B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4040057" cy="99473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Testing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D0686-C581-3F6B-5502-638637FA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59F13-E1CC-A039-772A-8EA4989BE3E8}"/>
              </a:ext>
            </a:extLst>
          </p:cNvPr>
          <p:cNvSpPr txBox="1"/>
          <p:nvPr/>
        </p:nvSpPr>
        <p:spPr>
          <a:xfrm>
            <a:off x="364689" y="1544005"/>
            <a:ext cx="44178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8 testers volunteered to rate the app after testing it on a VR headset. The concluding results indicate that: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D3C0F-EC25-0216-A2EB-2A781D5A0A3B}"/>
              </a:ext>
            </a:extLst>
          </p:cNvPr>
          <p:cNvSpPr txBox="1"/>
          <p:nvPr/>
        </p:nvSpPr>
        <p:spPr>
          <a:xfrm>
            <a:off x="5932915" y="855833"/>
            <a:ext cx="570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37% </a:t>
            </a:r>
            <a:r>
              <a:rPr lang="en-GB" dirty="0"/>
              <a:t>agreed that they would continue to use the app if they had the necessary hardware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17BAC-520B-5226-486B-D29E618FAB9A}"/>
              </a:ext>
            </a:extLst>
          </p:cNvPr>
          <p:cNvSpPr txBox="1"/>
          <p:nvPr/>
        </p:nvSpPr>
        <p:spPr>
          <a:xfrm>
            <a:off x="5932915" y="2277756"/>
            <a:ext cx="5497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75% </a:t>
            </a:r>
            <a:r>
              <a:rPr lang="en-US" dirty="0"/>
              <a:t>found that the breathing exercises were useful.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D5686-B0A8-17E9-B65D-165B6CE8A71F}"/>
              </a:ext>
            </a:extLst>
          </p:cNvPr>
          <p:cNvSpPr txBox="1"/>
          <p:nvPr/>
        </p:nvSpPr>
        <p:spPr>
          <a:xfrm>
            <a:off x="5932915" y="1682504"/>
            <a:ext cx="5325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62% </a:t>
            </a:r>
            <a:r>
              <a:rPr lang="en-US" dirty="0"/>
              <a:t>felt that the guided meditation calmed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0758B-3873-2B4B-E2E0-AD0FCA9B2060}"/>
              </a:ext>
            </a:extLst>
          </p:cNvPr>
          <p:cNvSpPr txBox="1"/>
          <p:nvPr/>
        </p:nvSpPr>
        <p:spPr>
          <a:xfrm>
            <a:off x="5932915" y="2873007"/>
            <a:ext cx="5456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85% </a:t>
            </a:r>
            <a:r>
              <a:rPr lang="en-GB" dirty="0"/>
              <a:t>was the average rating the users gave for their </a:t>
            </a:r>
          </a:p>
          <a:p>
            <a:r>
              <a:rPr lang="en-GB" dirty="0"/>
              <a:t>enjoyment of using the app.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8A433D-3BD5-7AC3-D766-D927070E7D74}"/>
              </a:ext>
            </a:extLst>
          </p:cNvPr>
          <p:cNvCxnSpPr/>
          <p:nvPr/>
        </p:nvCxnSpPr>
        <p:spPr>
          <a:xfrm>
            <a:off x="0" y="379633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420E93-5D92-98E0-7B22-07E0DE908096}"/>
              </a:ext>
            </a:extLst>
          </p:cNvPr>
          <p:cNvSpPr txBox="1"/>
          <p:nvPr/>
        </p:nvSpPr>
        <p:spPr>
          <a:xfrm>
            <a:off x="550861" y="4494248"/>
            <a:ext cx="398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Unit testing was conducted to ensure that all functions work properly.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2C869-253F-72A1-FEF0-CAB3F0D712A9}"/>
              </a:ext>
            </a:extLst>
          </p:cNvPr>
          <p:cNvSpPr txBox="1"/>
          <p:nvPr/>
        </p:nvSpPr>
        <p:spPr>
          <a:xfrm>
            <a:off x="6096000" y="4476931"/>
            <a:ext cx="373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app’s performance was evaluated using Unity’s built-in tools.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1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BDE8-2AEA-4400-3BD9-193E41AC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Closing Thoughts &amp; Future Work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CBD04-DB4A-6761-D6BB-F65DA783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0522-406A-B161-930D-C44669CAEB10}"/>
              </a:ext>
            </a:extLst>
          </p:cNvPr>
          <p:cNvSpPr txBox="1"/>
          <p:nvPr/>
        </p:nvSpPr>
        <p:spPr>
          <a:xfrm>
            <a:off x="549538" y="1635333"/>
            <a:ext cx="4417820" cy="474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 gained knowledge in tasks, such as:</a:t>
            </a:r>
          </a:p>
          <a:p>
            <a:pPr marL="342900" indent="-342900">
              <a:spcAft>
                <a:spcPts val="2000"/>
              </a:spcAft>
              <a:buFont typeface="Courier New" panose="02070309020205020404" pitchFamily="49" charset="0"/>
              <a:buChar char="o"/>
            </a:pPr>
            <a:r>
              <a:rPr lang="en-GB" sz="2000" dirty="0"/>
              <a:t>Writing scripts to control the lighting, the sequence of text or audio, position of objects etc.</a:t>
            </a:r>
          </a:p>
          <a:p>
            <a:pPr marL="342900" indent="-342900">
              <a:spcAft>
                <a:spcPts val="2000"/>
              </a:spcAft>
              <a:buFont typeface="Courier New" panose="02070309020205020404" pitchFamily="49" charset="0"/>
              <a:buChar char="o"/>
            </a:pPr>
            <a:r>
              <a:rPr lang="en-GB" sz="2000" dirty="0"/>
              <a:t>Managing different audio groups to adjust volume.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It would be beneficial if unit testing in Unity was more comprehensive and simple to execute. 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Testing the accessibility of user interfaces in Unity would have been informative.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F7DE9-30D2-FE61-7ABD-D05EE8DD8B1B}"/>
              </a:ext>
            </a:extLst>
          </p:cNvPr>
          <p:cNvSpPr txBox="1"/>
          <p:nvPr/>
        </p:nvSpPr>
        <p:spPr>
          <a:xfrm>
            <a:off x="5793302" y="1668889"/>
            <a:ext cx="4417820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en-GB" sz="2000" dirty="0"/>
              <a:t>Possible directions for future work would be:</a:t>
            </a:r>
          </a:p>
          <a:p>
            <a:pPr marL="457200" indent="-457200">
              <a:spcAft>
                <a:spcPts val="1500"/>
              </a:spcAft>
              <a:buAutoNum type="arabicPeriod"/>
            </a:pPr>
            <a:r>
              <a:rPr lang="en-GB" sz="2000" dirty="0"/>
              <a:t>The use of focus exercises.</a:t>
            </a:r>
          </a:p>
          <a:p>
            <a:pPr marL="457200" indent="-457200">
              <a:spcAft>
                <a:spcPts val="1500"/>
              </a:spcAft>
              <a:buAutoNum type="arabicPeriod"/>
            </a:pPr>
            <a:r>
              <a:rPr lang="en-GB" sz="2000" dirty="0"/>
              <a:t>Offering a range of meditation techniques.</a:t>
            </a:r>
          </a:p>
          <a:p>
            <a:pPr marL="457200" indent="-457200">
              <a:spcAft>
                <a:spcPts val="1500"/>
              </a:spcAft>
              <a:buAutoNum type="arabicPeriod"/>
            </a:pPr>
            <a:r>
              <a:rPr lang="en-GB" sz="2000" dirty="0"/>
              <a:t>The addition of more virtual environments.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40E010-EEFC-198C-9C76-EBE53F4E98E3}"/>
              </a:ext>
            </a:extLst>
          </p:cNvPr>
          <p:cNvCxnSpPr/>
          <p:nvPr/>
        </p:nvCxnSpPr>
        <p:spPr>
          <a:xfrm>
            <a:off x="5253071" y="1635333"/>
            <a:ext cx="0" cy="42798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7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491</Words>
  <Application>Microsoft Office PowerPoint</Application>
  <PresentationFormat>Widescreen</PresentationFormat>
  <Paragraphs>67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</vt:lpstr>
      <vt:lpstr>Aharoni</vt:lpstr>
      <vt:lpstr>Arial</vt:lpstr>
      <vt:lpstr>Calibri</vt:lpstr>
      <vt:lpstr>Courier New</vt:lpstr>
      <vt:lpstr>Sitka Heading</vt:lpstr>
      <vt:lpstr>Source Sans Pro</vt:lpstr>
      <vt:lpstr>3DFloatVTI</vt:lpstr>
      <vt:lpstr>Final Year Project Demonstration</vt:lpstr>
      <vt:lpstr>Virtual Reality Meditation App</vt:lpstr>
      <vt:lpstr>Background</vt:lpstr>
      <vt:lpstr>Aims and Objectives</vt:lpstr>
      <vt:lpstr>Design</vt:lpstr>
      <vt:lpstr>Development Challenges</vt:lpstr>
      <vt:lpstr>Implementation</vt:lpstr>
      <vt:lpstr>Testing</vt:lpstr>
      <vt:lpstr>Closing Thoughts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Demonstration</dc:title>
  <dc:creator>Tarek Aziz</dc:creator>
  <cp:lastModifiedBy>Tarek Aziz</cp:lastModifiedBy>
  <cp:revision>5</cp:revision>
  <dcterms:created xsi:type="dcterms:W3CDTF">2022-05-06T16:15:20Z</dcterms:created>
  <dcterms:modified xsi:type="dcterms:W3CDTF">2022-05-12T02:32:01Z</dcterms:modified>
</cp:coreProperties>
</file>